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9" d="100"/>
          <a:sy n="39" d="100"/>
        </p:scale>
        <p:origin x="-141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7F0D235-11FA-4509-9EC7-6F5B8516F63C}" type="datetimeFigureOut">
              <a:rPr lang="en-US" smtClean="0"/>
              <a:pPr/>
              <a:t>9/7/2010</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BA50444-83D9-4B84-B9AA-B232ED5011F5}"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7F0D235-11FA-4509-9EC7-6F5B8516F63C}" type="datetimeFigureOut">
              <a:rPr lang="en-US" smtClean="0"/>
              <a:pPr/>
              <a:t>9/7/2010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BA50444-83D9-4B84-B9AA-B232ED5011F5}"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7F0D235-11FA-4509-9EC7-6F5B8516F63C}" type="datetimeFigureOut">
              <a:rPr lang="en-US" smtClean="0"/>
              <a:pPr/>
              <a:t>9/7/2010</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BA50444-83D9-4B84-B9AA-B232ED5011F5}"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7F0D235-11FA-4509-9EC7-6F5B8516F63C}" type="datetimeFigureOut">
              <a:rPr lang="en-US" smtClean="0"/>
              <a:pPr/>
              <a:t>9/7/2010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BA50444-83D9-4B84-B9AA-B232ED5011F5}"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7F0D235-11FA-4509-9EC7-6F5B8516F63C}" type="datetimeFigureOut">
              <a:rPr lang="en-US" smtClean="0"/>
              <a:pPr/>
              <a:t>9/7/2010</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BA50444-83D9-4B84-B9AA-B232ED5011F5}"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7F0D235-11FA-4509-9EC7-6F5B8516F63C}" type="datetimeFigureOut">
              <a:rPr lang="en-US" smtClean="0"/>
              <a:pPr/>
              <a:t>9/7/2010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BA50444-83D9-4B84-B9AA-B232ED5011F5}"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7F0D235-11FA-4509-9EC7-6F5B8516F63C}" type="datetimeFigureOut">
              <a:rPr lang="en-US" smtClean="0"/>
              <a:pPr/>
              <a:t>9/7/2010</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DBA50444-83D9-4B84-B9AA-B232ED5011F5}"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7F0D235-11FA-4509-9EC7-6F5B8516F63C}" type="datetimeFigureOut">
              <a:rPr lang="en-US" smtClean="0"/>
              <a:pPr/>
              <a:t>9/7/2010</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DBA50444-83D9-4B84-B9AA-B232ED5011F5}"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7F0D235-11FA-4509-9EC7-6F5B8516F63C}" type="datetimeFigureOut">
              <a:rPr lang="en-US" smtClean="0"/>
              <a:pPr/>
              <a:t>9/7/2010</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DBA50444-83D9-4B84-B9AA-B232ED5011F5}"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7F0D235-11FA-4509-9EC7-6F5B8516F63C}" type="datetimeFigureOut">
              <a:rPr lang="en-US" smtClean="0"/>
              <a:pPr/>
              <a:t>9/7/2010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BA50444-83D9-4B84-B9AA-B232ED5011F5}"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7F0D235-11FA-4509-9EC7-6F5B8516F63C}" type="datetimeFigureOut">
              <a:rPr lang="en-US" smtClean="0"/>
              <a:pPr/>
              <a:t>9/7/2010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BA50444-83D9-4B84-B9AA-B232ED5011F5}"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7F0D235-11FA-4509-9EC7-6F5B8516F63C}" type="datetimeFigureOut">
              <a:rPr lang="en-US" smtClean="0"/>
              <a:pPr/>
              <a:t>9/7/2010</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BA50444-83D9-4B84-B9AA-B232ED5011F5}"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961905">
            <a:off x="467273" y="2486417"/>
            <a:ext cx="7772400" cy="1470025"/>
          </a:xfrm>
        </p:spPr>
        <p:txBody>
          <a:bodyPr>
            <a:normAutofit/>
          </a:bodyPr>
          <a:lstStyle/>
          <a:p>
            <a:r>
              <a:rPr lang="en-AU" sz="9600" dirty="0" smtClean="0">
                <a:latin typeface="Gill Sans Ultra Bold" pitchFamily="34" charset="0"/>
              </a:rPr>
              <a:t>YCDI</a:t>
            </a:r>
            <a:endParaRPr lang="en-AU" sz="9600" dirty="0">
              <a:latin typeface="Gill Sans Ultra Bold" pitchFamily="34" charset="0"/>
            </a:endParaRPr>
          </a:p>
        </p:txBody>
      </p:sp>
      <p:sp>
        <p:nvSpPr>
          <p:cNvPr id="3" name="Subtitle 2"/>
          <p:cNvSpPr>
            <a:spLocks noGrp="1"/>
          </p:cNvSpPr>
          <p:nvPr>
            <p:ph type="subTitle" idx="1"/>
          </p:nvPr>
        </p:nvSpPr>
        <p:spPr>
          <a:xfrm>
            <a:off x="3428992" y="3714752"/>
            <a:ext cx="5114778" cy="1101248"/>
          </a:xfrm>
        </p:spPr>
        <p:txBody>
          <a:bodyPr>
            <a:normAutofit/>
          </a:bodyPr>
          <a:lstStyle/>
          <a:p>
            <a:r>
              <a:rPr lang="en-AU" sz="4800" dirty="0" smtClean="0">
                <a:solidFill>
                  <a:srgbClr val="00B0F0"/>
                </a:solidFill>
                <a:latin typeface="Agency FB" pitchFamily="34" charset="0"/>
              </a:rPr>
              <a:t>BY MIKAYLA BENNETT</a:t>
            </a:r>
            <a:endParaRPr lang="en-AU" sz="4800" dirty="0">
              <a:solidFill>
                <a:srgbClr val="00B0F0"/>
              </a:solidFill>
              <a:latin typeface="Agency FB" pitchFamily="34" charset="0"/>
            </a:endParaRPr>
          </a:p>
        </p:txBody>
      </p:sp>
      <p:sp>
        <p:nvSpPr>
          <p:cNvPr id="4" name="TextBox 3"/>
          <p:cNvSpPr txBox="1"/>
          <p:nvPr/>
        </p:nvSpPr>
        <p:spPr>
          <a:xfrm rot="21136694">
            <a:off x="500034" y="857232"/>
            <a:ext cx="1714512" cy="5693866"/>
          </a:xfrm>
          <a:prstGeom prst="rect">
            <a:avLst/>
          </a:prstGeom>
          <a:noFill/>
        </p:spPr>
        <p:txBody>
          <a:bodyPr wrap="square" rtlCol="0">
            <a:spAutoFit/>
          </a:bodyPr>
          <a:lstStyle/>
          <a:p>
            <a:r>
              <a:rPr lang="en-AU" sz="2800" dirty="0" smtClean="0">
                <a:latin typeface="Aharoni" pitchFamily="2" charset="-79"/>
                <a:cs typeface="Aharoni" pitchFamily="2" charset="-79"/>
              </a:rPr>
              <a:t>I</a:t>
            </a:r>
            <a:r>
              <a:rPr lang="en-AU" dirty="0" smtClean="0">
                <a:latin typeface="Aharoni" pitchFamily="2" charset="-79"/>
                <a:cs typeface="Aharoni" pitchFamily="2" charset="-79"/>
              </a:rPr>
              <a:t> </a:t>
            </a:r>
            <a:r>
              <a:rPr lang="en-AU" sz="2800" dirty="0" smtClean="0">
                <a:latin typeface="Aharoni" pitchFamily="2" charset="-79"/>
                <a:cs typeface="Aharoni" pitchFamily="2" charset="-79"/>
              </a:rPr>
              <a:t>can’t do this</a:t>
            </a:r>
          </a:p>
          <a:p>
            <a:endParaRPr lang="en-AU" sz="2800" dirty="0" smtClean="0">
              <a:latin typeface="Aharoni" pitchFamily="2" charset="-79"/>
              <a:cs typeface="Aharoni" pitchFamily="2" charset="-79"/>
            </a:endParaRPr>
          </a:p>
          <a:p>
            <a:r>
              <a:rPr lang="en-AU" sz="2800" dirty="0" smtClean="0">
                <a:latin typeface="Aharoni" pitchFamily="2" charset="-79"/>
                <a:cs typeface="Aharoni" pitchFamily="2" charset="-79"/>
              </a:rPr>
              <a:t>I can’t do that</a:t>
            </a:r>
          </a:p>
          <a:p>
            <a:endParaRPr lang="en-AU" sz="2800" dirty="0" smtClean="0">
              <a:latin typeface="Aharoni" pitchFamily="2" charset="-79"/>
              <a:cs typeface="Aharoni" pitchFamily="2" charset="-79"/>
            </a:endParaRPr>
          </a:p>
          <a:p>
            <a:r>
              <a:rPr lang="en-AU" sz="2800" dirty="0" smtClean="0">
                <a:latin typeface="Aharoni" pitchFamily="2" charset="-79"/>
                <a:cs typeface="Aharoni" pitchFamily="2" charset="-79"/>
              </a:rPr>
              <a:t> Don’t forget</a:t>
            </a:r>
          </a:p>
          <a:p>
            <a:r>
              <a:rPr lang="en-AU" sz="2800" dirty="0" smtClean="0">
                <a:latin typeface="Aharoni" pitchFamily="2" charset="-79"/>
                <a:cs typeface="Aharoni" pitchFamily="2" charset="-79"/>
              </a:rPr>
              <a:t>What you </a:t>
            </a:r>
          </a:p>
          <a:p>
            <a:r>
              <a:rPr lang="en-AU" sz="2800" dirty="0" smtClean="0">
                <a:latin typeface="Aharoni" pitchFamily="2" charset="-79"/>
                <a:cs typeface="Aharoni" pitchFamily="2" charset="-79"/>
              </a:rPr>
              <a:t>Actually can</a:t>
            </a:r>
          </a:p>
          <a:p>
            <a:r>
              <a:rPr lang="en-AU" sz="2800" dirty="0" smtClean="0">
                <a:latin typeface="Aharoni" pitchFamily="2" charset="-79"/>
                <a:cs typeface="Aharoni" pitchFamily="2" charset="-79"/>
              </a:rPr>
              <a:t>Do!!!!!!</a:t>
            </a:r>
            <a:endParaRPr lang="en-AU" sz="2800"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It’s not what happens, but how you think about it!</a:t>
            </a:r>
            <a:endParaRPr lang="en-AU" dirty="0"/>
          </a:p>
        </p:txBody>
      </p:sp>
      <p:pic>
        <p:nvPicPr>
          <p:cNvPr id="4" name="Content Placeholder 4" descr="Iceberg UK"/>
          <p:cNvPicPr>
            <a:picLocks noGrp="1" noChangeAspect="1" noChangeArrowheads="1"/>
          </p:cNvPicPr>
          <p:nvPr>
            <p:ph idx="1"/>
          </p:nvPr>
        </p:nvPicPr>
        <p:blipFill>
          <a:blip r:embed="rId2" cstate="print"/>
          <a:srcRect/>
          <a:stretch>
            <a:fillRect/>
          </a:stretch>
        </p:blipFill>
        <p:spPr>
          <a:xfrm>
            <a:off x="3714744" y="1600200"/>
            <a:ext cx="4429156" cy="4525963"/>
          </a:xfrm>
          <a:noFill/>
          <a:ln w="25400">
            <a:solidFill>
              <a:srgbClr val="334E99"/>
            </a:solidFill>
          </a:ln>
        </p:spPr>
      </p:pic>
      <p:sp>
        <p:nvSpPr>
          <p:cNvPr id="5" name="TextBox 4"/>
          <p:cNvSpPr txBox="1"/>
          <p:nvPr/>
        </p:nvSpPr>
        <p:spPr>
          <a:xfrm>
            <a:off x="285720" y="1714488"/>
            <a:ext cx="3071834" cy="4524315"/>
          </a:xfrm>
          <a:prstGeom prst="rect">
            <a:avLst/>
          </a:prstGeom>
          <a:noFill/>
        </p:spPr>
        <p:txBody>
          <a:bodyPr wrap="square" rtlCol="0">
            <a:spAutoFit/>
          </a:bodyPr>
          <a:lstStyle/>
          <a:p>
            <a:r>
              <a:rPr lang="en-AU" sz="3200" dirty="0" smtClean="0"/>
              <a:t>Some things need to be kept below the water. DON’T MAK SOMETHING OUT TO BE WORSE THAN IT IS!!!!</a:t>
            </a:r>
            <a:endParaRPr lang="en-A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YOU CAN CHOSE HOW YOU THINK!!</a:t>
            </a:r>
            <a:endParaRPr lang="en-AU" dirty="0"/>
          </a:p>
        </p:txBody>
      </p:sp>
      <p:pic>
        <p:nvPicPr>
          <p:cNvPr id="4" name="Picture 4" descr="Habits of the Mind Color 2"/>
          <p:cNvPicPr>
            <a:picLocks noGrp="1" noChangeAspect="1" noChangeArrowheads="1"/>
          </p:cNvPicPr>
          <p:nvPr>
            <p:ph idx="1"/>
          </p:nvPr>
        </p:nvPicPr>
        <p:blipFill>
          <a:blip r:embed="rId2" cstate="print"/>
          <a:srcRect b="2853"/>
          <a:stretch>
            <a:fillRect/>
          </a:stretch>
        </p:blipFill>
        <p:spPr bwMode="auto">
          <a:xfrm>
            <a:off x="4214810" y="1571612"/>
            <a:ext cx="4214842" cy="4525963"/>
          </a:xfrm>
          <a:prstGeom prst="rect">
            <a:avLst/>
          </a:prstGeom>
          <a:noFill/>
          <a:ln w="19050">
            <a:solidFill>
              <a:srgbClr val="2A2A7E"/>
            </a:solidFill>
            <a:miter lim="800000"/>
            <a:headEnd/>
            <a:tailEnd/>
          </a:ln>
          <a:effectLst>
            <a:outerShdw blurRad="63500" algn="tl" rotWithShape="0">
              <a:srgbClr val="000000">
                <a:alpha val="70000"/>
              </a:srgbClr>
            </a:outerShdw>
          </a:effectLst>
        </p:spPr>
      </p:pic>
      <p:sp>
        <p:nvSpPr>
          <p:cNvPr id="5" name="TextBox 4"/>
          <p:cNvSpPr txBox="1"/>
          <p:nvPr/>
        </p:nvSpPr>
        <p:spPr>
          <a:xfrm>
            <a:off x="428596" y="1714488"/>
            <a:ext cx="3286148" cy="3785652"/>
          </a:xfrm>
          <a:prstGeom prst="rect">
            <a:avLst/>
          </a:prstGeom>
          <a:noFill/>
        </p:spPr>
        <p:txBody>
          <a:bodyPr wrap="square" rtlCol="0">
            <a:spAutoFit/>
          </a:bodyPr>
          <a:lstStyle/>
          <a:p>
            <a:r>
              <a:rPr lang="en-AU" sz="4000" dirty="0" smtClean="0"/>
              <a:t>YOUR IN CONTROL!!!!</a:t>
            </a:r>
          </a:p>
          <a:p>
            <a:r>
              <a:rPr lang="en-AU" sz="4000" dirty="0" smtClean="0"/>
              <a:t>Don’t let anyone else control your thinking!!!!</a:t>
            </a:r>
            <a:endParaRPr lang="en-AU"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Happening, thinking, feeling, behaving!!!!!!!!!!!!!</a:t>
            </a:r>
            <a:endParaRPr lang="en-AU" dirty="0"/>
          </a:p>
        </p:txBody>
      </p:sp>
      <p:pic>
        <p:nvPicPr>
          <p:cNvPr id="4" name="Picture 7" descr="Metal Man0001"/>
          <p:cNvPicPr>
            <a:picLocks noGrp="1" noChangeAspect="1" noChangeArrowheads="1"/>
          </p:cNvPicPr>
          <p:nvPr>
            <p:ph idx="1"/>
          </p:nvPr>
        </p:nvPicPr>
        <p:blipFill>
          <a:blip r:embed="rId2" cstate="print"/>
          <a:stretch>
            <a:fillRect/>
          </a:stretch>
        </p:blipFill>
        <p:spPr>
          <a:xfrm>
            <a:off x="4429124" y="1857364"/>
            <a:ext cx="3483201" cy="4605473"/>
          </a:xfrm>
          <a:ln w="19050">
            <a:solidFill>
              <a:srgbClr val="2A2A7E"/>
            </a:solidFill>
          </a:ln>
          <a:effectLst>
            <a:outerShdw algn="tl" rotWithShape="0">
              <a:srgbClr val="000000">
                <a:alpha val="70000"/>
              </a:srgbClr>
            </a:outerShdw>
          </a:effectLst>
        </p:spPr>
      </p:pic>
      <p:sp>
        <p:nvSpPr>
          <p:cNvPr id="5" name="TextBox 4"/>
          <p:cNvSpPr txBox="1"/>
          <p:nvPr/>
        </p:nvSpPr>
        <p:spPr>
          <a:xfrm>
            <a:off x="428596" y="1857364"/>
            <a:ext cx="3571900" cy="4524315"/>
          </a:xfrm>
          <a:prstGeom prst="rect">
            <a:avLst/>
          </a:prstGeom>
          <a:noFill/>
        </p:spPr>
        <p:txBody>
          <a:bodyPr wrap="square" rtlCol="0">
            <a:spAutoFit/>
          </a:bodyPr>
          <a:lstStyle/>
          <a:p>
            <a:r>
              <a:rPr lang="en-AU" sz="3600" dirty="0" smtClean="0"/>
              <a:t>You can’t change what happens to you it’s how you think about it!!!  THINKING, FEELING, BEHAVING!!!!!</a:t>
            </a:r>
            <a:endParaRPr lang="en-AU"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The emotional thermometer!!!!!!</a:t>
            </a:r>
            <a:endParaRPr lang="en-AU" dirty="0"/>
          </a:p>
        </p:txBody>
      </p:sp>
      <p:pic>
        <p:nvPicPr>
          <p:cNvPr id="4" name="Content Placeholder 4" descr="EmotionalThermometer VertWithScale"/>
          <p:cNvPicPr>
            <a:picLocks noGrp="1" noChangeAspect="1" noChangeArrowheads="1"/>
          </p:cNvPicPr>
          <p:nvPr>
            <p:ph idx="1"/>
          </p:nvPr>
        </p:nvPicPr>
        <p:blipFill>
          <a:blip r:embed="rId2" cstate="print"/>
          <a:srcRect/>
          <a:stretch>
            <a:fillRect/>
          </a:stretch>
        </p:blipFill>
        <p:spPr>
          <a:xfrm>
            <a:off x="3857620" y="1600200"/>
            <a:ext cx="4429156" cy="4525963"/>
          </a:xfrm>
          <a:ln w="19050">
            <a:solidFill>
              <a:srgbClr val="2A2A7E"/>
            </a:solidFill>
          </a:ln>
          <a:effectLst>
            <a:outerShdw algn="tl" rotWithShape="0">
              <a:srgbClr val="000000">
                <a:alpha val="70000"/>
              </a:srgbClr>
            </a:outerShdw>
          </a:effectLst>
        </p:spPr>
      </p:pic>
      <p:sp>
        <p:nvSpPr>
          <p:cNvPr id="5" name="TextBox 4"/>
          <p:cNvSpPr txBox="1"/>
          <p:nvPr/>
        </p:nvSpPr>
        <p:spPr>
          <a:xfrm>
            <a:off x="500034" y="1643050"/>
            <a:ext cx="2714644" cy="5016758"/>
          </a:xfrm>
          <a:prstGeom prst="rect">
            <a:avLst/>
          </a:prstGeom>
          <a:noFill/>
        </p:spPr>
        <p:txBody>
          <a:bodyPr wrap="square" rtlCol="0">
            <a:spAutoFit/>
          </a:bodyPr>
          <a:lstStyle/>
          <a:p>
            <a:r>
              <a:rPr lang="en-AU" sz="3200" dirty="0" smtClean="0"/>
              <a:t>The emotional thermometer measures emotions and makes sure that you are keeping yourself calm</a:t>
            </a:r>
            <a:r>
              <a:rPr lang="en-AU" dirty="0" smtClean="0"/>
              <a:t>!!!</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catastrophe scale!!!!</a:t>
            </a:r>
            <a:endParaRPr lang="en-AU" dirty="0"/>
          </a:p>
        </p:txBody>
      </p:sp>
      <p:pic>
        <p:nvPicPr>
          <p:cNvPr id="4" name="Content Placeholder 5" descr="Catastrophe Scale - Color.jpg"/>
          <p:cNvPicPr>
            <a:picLocks noGrp="1" noChangeAspect="1"/>
          </p:cNvPicPr>
          <p:nvPr>
            <p:ph idx="1"/>
          </p:nvPr>
        </p:nvPicPr>
        <p:blipFill>
          <a:blip r:embed="rId2" cstate="print"/>
          <a:srcRect/>
          <a:stretch>
            <a:fillRect/>
          </a:stretch>
        </p:blipFill>
        <p:spPr>
          <a:xfrm>
            <a:off x="4429124" y="1600200"/>
            <a:ext cx="3929090" cy="4525963"/>
          </a:xfrm>
          <a:ln w="12700">
            <a:solidFill>
              <a:srgbClr val="632523"/>
            </a:solidFill>
          </a:ln>
          <a:effectLst>
            <a:outerShdw algn="tl" rotWithShape="0">
              <a:srgbClr val="000000">
                <a:alpha val="70000"/>
              </a:srgbClr>
            </a:outerShdw>
          </a:effectLst>
        </p:spPr>
      </p:pic>
      <p:sp>
        <p:nvSpPr>
          <p:cNvPr id="5" name="TextBox 4"/>
          <p:cNvSpPr txBox="1"/>
          <p:nvPr/>
        </p:nvSpPr>
        <p:spPr>
          <a:xfrm>
            <a:off x="642910" y="1714488"/>
            <a:ext cx="3143272" cy="4401205"/>
          </a:xfrm>
          <a:prstGeom prst="rect">
            <a:avLst/>
          </a:prstGeom>
          <a:noFill/>
        </p:spPr>
        <p:txBody>
          <a:bodyPr wrap="square" rtlCol="0">
            <a:spAutoFit/>
          </a:bodyPr>
          <a:lstStyle/>
          <a:p>
            <a:r>
              <a:rPr lang="en-AU" sz="2800" dirty="0" smtClean="0"/>
              <a:t>Some things aren’t as bad as you think. The catastrophe scale measures things that make out to be bad but really that high on the catastrophe scale!!</a:t>
            </a:r>
            <a:endParaRPr lang="en-A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Letter to the teacher!!!!</a:t>
            </a:r>
            <a:endParaRPr lang="en-AU" dirty="0"/>
          </a:p>
        </p:txBody>
      </p:sp>
      <p:pic>
        <p:nvPicPr>
          <p:cNvPr id="4" name="Picture 2" descr="~AUT0011"/>
          <p:cNvPicPr>
            <a:picLocks noGrp="1" noChangeAspect="1" noChangeArrowheads="1"/>
          </p:cNvPicPr>
          <p:nvPr>
            <p:ph idx="1"/>
          </p:nvPr>
        </p:nvPicPr>
        <p:blipFill>
          <a:blip r:embed="rId2" cstate="print"/>
          <a:srcRect l="4880" r="37703" b="56726"/>
          <a:stretch>
            <a:fillRect/>
          </a:stretch>
        </p:blipFill>
        <p:spPr bwMode="auto">
          <a:xfrm>
            <a:off x="3500430" y="1600200"/>
            <a:ext cx="3929089" cy="4525963"/>
          </a:xfrm>
          <a:prstGeom prst="rect">
            <a:avLst/>
          </a:prstGeom>
          <a:noFill/>
          <a:ln w="9525">
            <a:noFill/>
            <a:miter lim="800000"/>
            <a:headEnd/>
            <a:tailEnd/>
          </a:ln>
        </p:spPr>
      </p:pic>
      <p:sp>
        <p:nvSpPr>
          <p:cNvPr id="5" name="TextBox 4"/>
          <p:cNvSpPr txBox="1"/>
          <p:nvPr/>
        </p:nvSpPr>
        <p:spPr>
          <a:xfrm>
            <a:off x="571472" y="1857364"/>
            <a:ext cx="2286016" cy="5047536"/>
          </a:xfrm>
          <a:prstGeom prst="rect">
            <a:avLst/>
          </a:prstGeom>
          <a:noFill/>
        </p:spPr>
        <p:txBody>
          <a:bodyPr wrap="square" rtlCol="0">
            <a:spAutoFit/>
          </a:bodyPr>
          <a:lstStyle/>
          <a:p>
            <a:r>
              <a:rPr lang="en-AU" sz="2300" dirty="0" smtClean="0"/>
              <a:t>After getting angry and aggressive josh thought that his computer crashing was very high on the catastrophe scale. His teacher helped find that some things aren’t as bad as they seem</a:t>
            </a:r>
            <a:endParaRPr lang="en-AU" sz="23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9549734">
            <a:off x="285720" y="2357430"/>
            <a:ext cx="7649338" cy="175432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Thanks for </a:t>
            </a:r>
          </a:p>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watching!!!!!!!!!!!!!!!!</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54</TotalTime>
  <Words>194</Words>
  <Application>Microsoft Office PowerPoint</Application>
  <PresentationFormat>On-screen Show (4:3)</PresentationFormat>
  <Paragraphs>25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YCDI</vt:lpstr>
      <vt:lpstr>It’s not what happens, but how you think about it!</vt:lpstr>
      <vt:lpstr>YOU CAN CHOSE HOW YOU THINK!!</vt:lpstr>
      <vt:lpstr>Happening, thinking, feeling, behaving!!!!!!!!!!!!!</vt:lpstr>
      <vt:lpstr>The emotional thermometer!!!!!!</vt:lpstr>
      <vt:lpstr>The catastrophe scale!!!!</vt:lpstr>
      <vt:lpstr>Letter to the teacher!!!!</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YCDI</dc:title>
  <dc:creator>Education</dc:creator>
  <cp:lastModifiedBy>Education</cp:lastModifiedBy>
  <cp:revision>8</cp:revision>
  <dcterms:created xsi:type="dcterms:W3CDTF">2010-08-12T01:52:25Z</dcterms:created>
  <dcterms:modified xsi:type="dcterms:W3CDTF">2010-09-07T02:05:15Z</dcterms:modified>
</cp:coreProperties>
</file>